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738" y="25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A7BF-F501-4ECC-8349-CD6FF6FEC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552AA-733A-4E82-8465-E6DE0332C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43646-38AF-46D3-A8C4-2AA536F5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13D6D-9992-4645-950D-485F66DA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C20C1-44DB-4DBC-AC15-267A19F9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2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41F1-C667-41EF-8DAB-F50F4BB7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43A6C-95C9-4DE1-B252-D7DEB8D48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6EE0C-20EE-4386-A843-301CE1E59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B05E-BECC-466B-A1B7-984A5B11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F249F-8B27-4821-A259-A4026C9A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3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4A3E3D-9295-4A3D-BEDA-BC619FB95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CA65C-C1E7-4B1E-BE4F-C8F7BECA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BFF29-E8FE-41F9-82B1-B53C2109C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E189F-9AAC-4354-AB4E-A9CB80AB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8C75-7835-4E8A-973F-04FB356D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7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4078-426E-4C0F-9EB7-FEBACFC6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9F0A-46E8-49D6-889F-06B1030A9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11FB1-2412-4C5A-BDD6-A36521566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F2412-59AC-47AD-94FA-D2F9AA3F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A8899-9EF4-427B-861C-8666C8DA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3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9D62C-4F8A-448B-9C39-82F6842F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019B4-59D8-4675-94CE-45B7CDE67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0887-64B5-4665-A2BD-0FA87BFF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0B2AF-7404-4152-BB50-A427A86A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BBE35-111D-452A-95B5-03A99E9D2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0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EF66-F94A-4E51-8F1A-AF3054FC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9692D-4684-4079-A88B-1A88ED906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26C8-5C71-4F87-B729-EBD7127D4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16801-C671-487F-9529-C05500FF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AFDC0-3ECA-438B-BBE1-3D2CFA87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ADB1A-BDC1-46EE-8799-84F37C32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0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BCD4-B131-47C1-85F6-253B8643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F040-2EB8-48BF-B651-AB5C50A9D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8799F-B8CF-45EA-B60E-B3BF3A6C6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5224A-89F9-4310-BC33-80C3272E9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C513E9-7263-4862-8543-B138F0B00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0424B-D6E3-424A-9612-2E2ADFA38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5CDF2F-7CDD-48CF-8CF1-974C06AC1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8A332-8E8E-4F36-9FA0-33325305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3DCD-2573-4486-B849-1E62A55B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8B97F3-9FAE-4855-BA41-15ECD7DB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19158-BF1B-42F2-82CD-24865BCB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967D6-D106-4D57-85E7-C1B42F79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43F50-7400-48BD-A78B-A1B10F57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1B7FB-EA7C-4A8A-A637-AACAB305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6FA27-CC38-49CB-8AA0-340D9259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17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BE71-8810-42D2-87DE-F33F5D620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2EFB2-ED72-47E8-B340-8741C12CA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48322-F998-4CBC-BEFA-1E4E2C2F6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706DA-0BE8-4D31-BEBE-21B9FEB2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86AD7-64F5-4535-9B13-8AD7CEA8A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8C542-45C1-46E9-A22E-EDAB32AD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8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3349-66D2-4174-B1C0-8B43E664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931F06-2B90-4D44-89A3-C15803239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B74EC-FBB3-4849-8E41-E8A65395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B9918-354D-4795-8B29-42DB189D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66EF0-16DF-4214-B6AD-97884822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5931C-DA0C-4F3A-AA80-6FEF436F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5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FAA44-7909-4597-9D58-296DC4CD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8FC86-FCBC-4C05-BEFF-586556E81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E7CE1-0BA5-460A-A0F0-29605E334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C5EDA-0125-4ABC-96BB-C520D674EB68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55E9-05F8-4544-B9C4-38BD3DC6F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C5B5-18A3-451F-B995-E5C333437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2FED-CA8F-45C4-A63D-E46FD3108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9F932-9BE2-4A6D-BB26-955AFC9EF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46" b="82685"/>
          <a:stretch/>
        </p:blipFill>
        <p:spPr>
          <a:xfrm>
            <a:off x="58427" y="0"/>
            <a:ext cx="11664650" cy="652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1BBD7-8EA9-413B-90BE-54E60282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778785-F7B1-4F90-BC0D-4EB095C2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81" y="0"/>
            <a:ext cx="10500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8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A1DE8-7F19-4093-B7BA-3CFE90F9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0" y="0"/>
            <a:ext cx="1046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5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D91DE3-F447-419F-82D9-A673933B5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 t="2803" r="4800"/>
          <a:stretch/>
        </p:blipFill>
        <p:spPr>
          <a:xfrm>
            <a:off x="1524712" y="140402"/>
            <a:ext cx="8406687" cy="671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4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398A15-0A90-4CA5-ACBD-A84F4F901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6" r="9420" b="4478"/>
          <a:stretch/>
        </p:blipFill>
        <p:spPr>
          <a:xfrm>
            <a:off x="2579914" y="53202"/>
            <a:ext cx="7429501" cy="68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4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최준</dc:creator>
  <cp:lastModifiedBy>최준</cp:lastModifiedBy>
  <cp:revision>7</cp:revision>
  <dcterms:created xsi:type="dcterms:W3CDTF">2018-03-26T15:57:35Z</dcterms:created>
  <dcterms:modified xsi:type="dcterms:W3CDTF">2018-03-26T19:08:33Z</dcterms:modified>
</cp:coreProperties>
</file>